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l-GR"/>
    </a:defPPr>
    <a:lvl1pPr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1pPr>
    <a:lvl2pPr marL="639763" indent="-182563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2pPr>
    <a:lvl3pPr marL="1279525" indent="-365125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3pPr>
    <a:lvl4pPr marL="1919288" indent="-547688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4pPr>
    <a:lvl5pPr marL="2559050" indent="-730250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F1FA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515" y="6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8A9D9-AA7F-498A-B69B-0EA595B47752}" type="datetimeFigureOut">
              <a:rPr lang="el-GR" smtClean="0"/>
              <a:t>28/2/2024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35E51-DBDA-4773-9DF9-7AEDD8B956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069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5E51-DBDA-4773-9DF9-7AEDD8B9565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244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D9E3-8DA3-4FA6-A398-5B419A47FA35}" type="datetimeFigureOut">
              <a:rPr lang="el-GR"/>
              <a:pPr>
                <a:defRPr/>
              </a:pPr>
              <a:t>28/2/2024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FD458-0BF8-460E-901A-533FB221A5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0F668-24AD-4B76-B726-F58C9054069C}" type="datetimeFigureOut">
              <a:rPr lang="el-GR"/>
              <a:pPr>
                <a:defRPr/>
              </a:pPr>
              <a:t>28/2/2024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7BF9-5560-47D4-AAF0-8851C7C277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80060" y="512658"/>
            <a:ext cx="6320790" cy="10922847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D6C0C-8105-44AE-BAD3-472403CFC1C6}" type="datetimeFigureOut">
              <a:rPr lang="el-GR"/>
              <a:pPr>
                <a:defRPr/>
              </a:pPr>
              <a:t>28/2/2024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B2408-3B70-4C25-9279-A56746EE60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8FA55-6B34-49E4-9B6A-A2C484727B8E}" type="datetimeFigureOut">
              <a:rPr lang="el-GR"/>
              <a:pPr>
                <a:defRPr/>
              </a:pPr>
              <a:t>28/2/2024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CAA7-4FB7-485B-9B7F-2BF1097C23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3BB2-C673-493B-A968-E77C0224912F}" type="datetimeFigureOut">
              <a:rPr lang="el-GR"/>
              <a:pPr>
                <a:defRPr/>
              </a:pPr>
              <a:t>28/2/2024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A896-B113-41BA-AC2B-181B2AD771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7058-EE83-436E-8FB9-74C0CF2E65CA}" type="datetimeFigureOut">
              <a:rPr lang="el-GR"/>
              <a:pPr>
                <a:defRPr/>
              </a:pPr>
              <a:t>28/2/2024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6BD55-0BF1-4870-8C56-0D48F9F9B1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A501-9D9E-414C-9B90-795DB9B24110}" type="datetimeFigureOut">
              <a:rPr lang="el-GR"/>
              <a:pPr>
                <a:defRPr/>
              </a:pPr>
              <a:t>28/2/2024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17A3-7F3A-43EA-81CA-1C9B8B3FB0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C2E8-628F-4598-B7D1-B9EE028A2D5B}" type="datetimeFigureOut">
              <a:rPr lang="el-GR"/>
              <a:pPr>
                <a:defRPr/>
              </a:pPr>
              <a:t>28/2/2024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5FC8-F24F-4A42-BD92-7603913312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BA95-A053-4ADD-951B-D6211B38569C}" type="datetimeFigureOut">
              <a:rPr lang="el-GR"/>
              <a:pPr>
                <a:defRPr/>
              </a:pPr>
              <a:t>28/2/2024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0D95E-C801-4FA4-AACE-877D905E308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133C6-5F8C-49CC-82CC-9609C33E2C36}" type="datetimeFigureOut">
              <a:rPr lang="el-GR"/>
              <a:pPr>
                <a:defRPr/>
              </a:pPr>
              <a:t>28/2/2024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33BA-F104-42D9-878A-1F2DAD9929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F3E76-3952-49A5-80C2-32F7D9BB5537}" type="datetimeFigureOut">
              <a:rPr lang="el-GR"/>
              <a:pPr>
                <a:defRPr/>
              </a:pPr>
              <a:t>28/2/2024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5C82B-849C-42EB-A67F-FB1367E757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79425" y="512763"/>
            <a:ext cx="8642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79425" y="2987675"/>
            <a:ext cx="8642350" cy="84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425" y="11864975"/>
            <a:ext cx="2241550" cy="681038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218E91-AF33-45F2-A62B-C6B6BF7E20A4}" type="datetimeFigureOut">
              <a:rPr lang="el-GR"/>
              <a:pPr>
                <a:defRPr/>
              </a:pPr>
              <a:t>28/2/2024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279775" y="11864975"/>
            <a:ext cx="3041650" cy="681038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defTabSz="12801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880225" y="11864975"/>
            <a:ext cx="2241550" cy="681038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AFC907-06F9-4955-819E-D023D1DB73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525" rtl="0" fontAlgn="base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defTabSz="1279525" rtl="0" fontAlgn="base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fontAlgn="base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fontAlgn="base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6481" y="6678631"/>
            <a:ext cx="5328592" cy="188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52600" y="207963"/>
            <a:ext cx="639762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Εκδήλωση  με θέμα: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«Η ευζωία των Μικρών Ζώων στο μικροσκόπιο του Τμήματος Γεωπονικής»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2823D03-F5B5-7D76-4A32-0F6909187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505" y="2432313"/>
            <a:ext cx="7176864" cy="433099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B5FDAC3-B769-A771-C8DC-3C880D94A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21657">
            <a:off x="1513331" y="5695232"/>
            <a:ext cx="8571942" cy="334699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A5B23B9-31A3-5B8E-77E4-BB27FE12C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3" y="10323954"/>
            <a:ext cx="5355992" cy="2352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3F4E65-7F9D-4AA6-430D-0634D288141E}"/>
              </a:ext>
            </a:extLst>
          </p:cNvPr>
          <p:cNvSpPr txBox="1"/>
          <p:nvPr/>
        </p:nvSpPr>
        <p:spPr>
          <a:xfrm>
            <a:off x="5500777" y="9281120"/>
            <a:ext cx="41091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φοιτητές </a:t>
            </a:r>
          </a:p>
          <a:p>
            <a:pPr algn="ctr"/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Τμήματος Γεωπονίας στα πλαίσια του μαθήματος </a:t>
            </a:r>
          </a:p>
          <a:p>
            <a:pPr algn="ctr"/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Νοσηλευτική Μικρών Ζώων σας προσκαλούν </a:t>
            </a:r>
          </a:p>
          <a:p>
            <a:pPr algn="ctr"/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ελεύθερη συζήτηση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AA98E-F7AA-7696-5773-49BE3FD821E2}"/>
              </a:ext>
            </a:extLst>
          </p:cNvPr>
          <p:cNvSpPr txBox="1"/>
          <p:nvPr/>
        </p:nvSpPr>
        <p:spPr>
          <a:xfrm>
            <a:off x="130392" y="3805103"/>
            <a:ext cx="41661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Πέμπτη </a:t>
            </a:r>
          </a:p>
          <a:p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Φεβρουαρίου 2024 </a:t>
            </a:r>
          </a:p>
          <a:p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13:00 Πανεπιστημιούπολη Κεντρική Βιβλιοθήκη </a:t>
            </a:r>
          </a:p>
          <a:p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Άρτας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44</Words>
  <Application>Microsoft Office PowerPoint</Application>
  <PresentationFormat>Χαρτί A3 (297x420 χιλ.)</PresentationFormat>
  <Paragraphs>11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Θέμα του Office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Xristos</dc:creator>
  <cp:lastModifiedBy>ΧΡΥΣΟΥΛΑ ΒΟΙΔΑΡΟΥ</cp:lastModifiedBy>
  <cp:revision>18</cp:revision>
  <dcterms:created xsi:type="dcterms:W3CDTF">2016-12-08T20:58:15Z</dcterms:created>
  <dcterms:modified xsi:type="dcterms:W3CDTF">2024-02-28T08:32:25Z</dcterms:modified>
</cp:coreProperties>
</file>